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76346098cecacdb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76346098cecacd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Novelty of the Idea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Experience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Scale-ability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Completeness of the project (your project is actually working!)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Judge’s Bonus Point (if a judge favours a project for reasons outside above items).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e37578cb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e37578cb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e37578cbf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e37578cbf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e37578cbf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e37578cbf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Knowing your genetic make-up can be really exciting, but you may put yourself in the situation where you’re not doing anything about it.  We think that adding a community component, where users can engage in team-based games, will be an integral part of the journey to self-improvement.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e37578cbf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e37578cbf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e37578cbf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e37578cbf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e37578cbf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e37578cbf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a7ec7c2246d85f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aa7ec7c2246d85f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https://invis.io/8BN3GV76CQK#/310074207_Splash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4100"/>
            <a:ext cx="9143998" cy="528760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379950" y="4542325"/>
            <a:ext cx="4008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4"/>
              </a:rPr>
              <a:t>UI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425" y="541903"/>
            <a:ext cx="8495698" cy="413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175" y="152400"/>
            <a:ext cx="660304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25" y="292225"/>
            <a:ext cx="4466734" cy="4698876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225" y="292225"/>
            <a:ext cx="4087151" cy="469887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238" y="152400"/>
            <a:ext cx="534152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341529" cy="48387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" name="Google Shape;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7604" y="505713"/>
            <a:ext cx="3345272" cy="413208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99650" cy="48387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" name="Google Shape;8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950" y="1608550"/>
            <a:ext cx="4087154" cy="2569107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28760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>
            <p:ph type="title"/>
          </p:nvPr>
        </p:nvSpPr>
        <p:spPr>
          <a:xfrm>
            <a:off x="350025" y="4666225"/>
            <a:ext cx="85206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Ask  your  gene!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